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0" r:id="rId3"/>
    <p:sldId id="263" r:id="rId4"/>
    <p:sldId id="274" r:id="rId5"/>
    <p:sldId id="273" r:id="rId6"/>
    <p:sldId id="276" r:id="rId7"/>
    <p:sldId id="265" r:id="rId8"/>
    <p:sldId id="275" r:id="rId9"/>
    <p:sldId id="269" r:id="rId10"/>
    <p:sldId id="270" r:id="rId11"/>
    <p:sldId id="264" r:id="rId12"/>
    <p:sldId id="277" r:id="rId13"/>
    <p:sldId id="266" r:id="rId14"/>
    <p:sldId id="278" r:id="rId15"/>
    <p:sldId id="267" r:id="rId16"/>
    <p:sldId id="279" r:id="rId17"/>
    <p:sldId id="268" r:id="rId18"/>
    <p:sldId id="280" r:id="rId19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6D30"/>
    <a:srgbClr val="FF6600"/>
    <a:srgbClr val="FF8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7847" autoAdjust="0"/>
    <p:restoredTop sz="86477" autoAdjust="0"/>
  </p:normalViewPr>
  <p:slideViewPr>
    <p:cSldViewPr>
      <p:cViewPr>
        <p:scale>
          <a:sx n="32" d="100"/>
          <a:sy n="32" d="100"/>
        </p:scale>
        <p:origin x="-2364" y="-7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8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9F33-09CD-4135-AD53-1D34CA084E33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8D26-5F5C-4159-BE3B-2867B8569C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56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89A2-E1DC-417D-B6F2-C6554CFE7E42}" type="datetimeFigureOut">
              <a:rPr lang="es-SV" smtClean="0"/>
              <a:t>21/11/2017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3518-2283-4728-A3B3-F9B41757DDA4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flipH="1">
            <a:off x="0" y="80628"/>
            <a:ext cx="9144000" cy="4788532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7424"/>
                <a:gd name="adj2" fmla="val 928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7424"/>
                <a:gd name="adj2" fmla="val 9280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52184" y="886704"/>
            <a:ext cx="5060912" cy="2688258"/>
            <a:chOff x="1263706" y="1610976"/>
            <a:chExt cx="4901598" cy="209692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8" t="17680" r="37235" b="62191"/>
            <a:stretch/>
          </p:blipFill>
          <p:spPr bwMode="auto">
            <a:xfrm>
              <a:off x="1263706" y="1610976"/>
              <a:ext cx="4757582" cy="209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3248981" y="1827000"/>
              <a:ext cx="396043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769261" y="1827000"/>
              <a:ext cx="396043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38480" r="35371" b="16912"/>
          <a:stretch/>
        </p:blipFill>
        <p:spPr bwMode="auto">
          <a:xfrm>
            <a:off x="5031646" y="741911"/>
            <a:ext cx="3788826" cy="32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12560" y="4005064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72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Atención Psicosocial</a:t>
            </a:r>
            <a:endParaRPr lang="es-SV" sz="72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15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 flipH="1">
            <a:off x="0" y="80628"/>
            <a:ext cx="9144000" cy="5796644"/>
            <a:chOff x="0" y="80627"/>
            <a:chExt cx="9144000" cy="4788533"/>
          </a:xfrm>
        </p:grpSpPr>
        <p:sp>
          <p:nvSpPr>
            <p:cNvPr id="20" name="19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1" name="20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9612560" y="273533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80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Balón Mano</a:t>
            </a:r>
            <a:endParaRPr lang="es-SV" sz="80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3" y="273533"/>
            <a:ext cx="8486381" cy="539529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619672" y="-27384"/>
            <a:ext cx="6336704" cy="1569660"/>
          </a:xfrm>
          <a:prstGeom prst="rect">
            <a:avLst/>
          </a:prstGeom>
          <a:solidFill>
            <a:srgbClr val="FFFFFF">
              <a:alpha val="10980"/>
            </a:srgbClr>
          </a:solidFill>
          <a:ln>
            <a:solidFill>
              <a:srgbClr val="000000">
                <a:alpha val="902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Emprendimientos Estudiantiles</a:t>
            </a:r>
            <a:endParaRPr lang="es-SV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12560" y="4005064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72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Atención Psicosocial</a:t>
            </a:r>
            <a:endParaRPr lang="es-SV" sz="72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15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900592" y="29110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96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Dibujo y Pintura</a:t>
            </a:r>
            <a:endParaRPr lang="es-SV" sz="96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grpSp>
        <p:nvGrpSpPr>
          <p:cNvPr id="14" name="13 Grupo"/>
          <p:cNvGrpSpPr/>
          <p:nvPr/>
        </p:nvGrpSpPr>
        <p:grpSpPr>
          <a:xfrm flipH="1">
            <a:off x="0" y="80628"/>
            <a:ext cx="9144000" cy="5796644"/>
            <a:chOff x="0" y="80627"/>
            <a:chExt cx="9144000" cy="4788533"/>
          </a:xfrm>
        </p:grpSpPr>
        <p:sp>
          <p:nvSpPr>
            <p:cNvPr id="15" name="14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6" name="15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3" y="289068"/>
            <a:ext cx="8397789" cy="5400261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611560" y="3501008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Yu Gothic UI Semibold" panose="020B0700000000000000" pitchFamily="34" charset="-128"/>
              </a:rPr>
              <a:t>Música </a:t>
            </a:r>
            <a:endParaRPr lang="es-SV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5534" y="4883375"/>
            <a:ext cx="950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Yu Gothic UI Semibold" panose="020B0700000000000000" pitchFamily="34" charset="-128"/>
              </a:rPr>
              <a:t>Para convivir …</a:t>
            </a:r>
            <a:endParaRPr lang="es-SV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8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12560" y="4005064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72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Atención Psicosocial</a:t>
            </a:r>
            <a:endParaRPr lang="es-SV" sz="72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15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 flipH="1">
            <a:off x="0" y="80628"/>
            <a:ext cx="9144000" cy="5796644"/>
            <a:chOff x="0" y="80627"/>
            <a:chExt cx="9144000" cy="4788533"/>
          </a:xfrm>
        </p:grpSpPr>
        <p:sp>
          <p:nvSpPr>
            <p:cNvPr id="16" name="15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7"/>
            <a:ext cx="8659053" cy="540818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3399" y="4091588"/>
            <a:ext cx="6336704" cy="1569660"/>
          </a:xfrm>
          <a:prstGeom prst="rect">
            <a:avLst/>
          </a:prstGeom>
          <a:solidFill>
            <a:srgbClr val="FFFFFF">
              <a:alpha val="10980"/>
            </a:srgbClr>
          </a:solidFill>
          <a:ln>
            <a:solidFill>
              <a:srgbClr val="000000">
                <a:alpha val="902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s-SV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Emprendimientos Estudiantiles</a:t>
            </a:r>
            <a:endParaRPr lang="es-SV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12560" y="4005064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72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Atención Psicosocial</a:t>
            </a:r>
            <a:endParaRPr lang="es-SV" sz="72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15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 flipH="1">
            <a:off x="0" y="80628"/>
            <a:ext cx="9144000" cy="5796644"/>
            <a:chOff x="0" y="80627"/>
            <a:chExt cx="9144000" cy="4788533"/>
          </a:xfrm>
        </p:grpSpPr>
        <p:sp>
          <p:nvSpPr>
            <p:cNvPr id="17" name="16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8" name="17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" y="1368644"/>
            <a:ext cx="8707707" cy="430018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67544" y="260648"/>
            <a:ext cx="950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66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Atención Psicosocial</a:t>
            </a:r>
            <a:endParaRPr lang="es-SV" sz="66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15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>
          <a:xfrm>
            <a:off x="0" y="80627"/>
            <a:ext cx="9144000" cy="4788533"/>
          </a:xfrm>
          <a:prstGeom prst="wedgeRoundRectCallout">
            <a:avLst>
              <a:gd name="adj1" fmla="val -47424"/>
              <a:gd name="adj2" fmla="val 92801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Llamada rectangular redondeada"/>
          <p:cNvSpPr/>
          <p:nvPr/>
        </p:nvSpPr>
        <p:spPr>
          <a:xfrm>
            <a:off x="305435" y="252817"/>
            <a:ext cx="8486382" cy="4444151"/>
          </a:xfrm>
          <a:prstGeom prst="wedgeRoundRectCallout">
            <a:avLst>
              <a:gd name="adj1" fmla="val -47424"/>
              <a:gd name="adj2" fmla="val 928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5" name="4 Grupo"/>
          <p:cNvGrpSpPr/>
          <p:nvPr/>
        </p:nvGrpSpPr>
        <p:grpSpPr>
          <a:xfrm>
            <a:off x="2606047" y="575020"/>
            <a:ext cx="4321832" cy="1729890"/>
            <a:chOff x="452438" y="3519488"/>
            <a:chExt cx="5953125" cy="2105025"/>
          </a:xfrm>
        </p:grpSpPr>
        <p:pic>
          <p:nvPicPr>
            <p:cNvPr id="1026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2692579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 flipH="1">
            <a:off x="0" y="80628"/>
            <a:ext cx="9144000" cy="5364596"/>
            <a:chOff x="0" y="80627"/>
            <a:chExt cx="9144000" cy="4788533"/>
          </a:xfrm>
        </p:grpSpPr>
        <p:sp>
          <p:nvSpPr>
            <p:cNvPr id="21" name="20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4483"/>
                <a:gd name="adj2" fmla="val 744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2" name="21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4044"/>
                <a:gd name="adj2" fmla="val 758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2" y="332656"/>
            <a:ext cx="8087724" cy="489155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9512" y="481663"/>
            <a:ext cx="950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Educación a Vela</a:t>
            </a:r>
            <a:endParaRPr lang="es-SV" sz="7200" b="1" dirty="0">
              <a:solidFill>
                <a:schemeClr val="bg1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8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80628"/>
            <a:ext cx="9144000" cy="5364596"/>
            <a:chOff x="0" y="80627"/>
            <a:chExt cx="9144000" cy="4788533"/>
          </a:xfrm>
        </p:grpSpPr>
        <p:sp>
          <p:nvSpPr>
            <p:cNvPr id="3" name="2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4483"/>
                <a:gd name="adj2" fmla="val 744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4" name="3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4044"/>
                <a:gd name="adj2" fmla="val 758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8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 flipH="1">
            <a:off x="0" y="80628"/>
            <a:ext cx="9144000" cy="5364596"/>
            <a:chOff x="0" y="80627"/>
            <a:chExt cx="9144000" cy="4788533"/>
          </a:xfrm>
        </p:grpSpPr>
        <p:sp>
          <p:nvSpPr>
            <p:cNvPr id="14" name="13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4483"/>
                <a:gd name="adj2" fmla="val 744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5" name="14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4044"/>
                <a:gd name="adj2" fmla="val 758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30630" y="1342815"/>
            <a:ext cx="3643549" cy="1345951"/>
            <a:chOff x="452438" y="3519488"/>
            <a:chExt cx="5953125" cy="2105025"/>
          </a:xfrm>
        </p:grpSpPr>
        <p:pic>
          <p:nvPicPr>
            <p:cNvPr id="8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11" name="AutoShape 2" descr="https://ci5.googleusercontent.com/proxy/ItNq3AjV_n_fOAwEPVD-DzwhhK9hnJ-5PxOUVHfZU4k7wrV0v4g7tUj1ShdXArM6I6UUAYxem3nWVmLO57pUiHlw3-OF16GULYVwezN3Bp_wvw4TeVZa1E_c2MUu0tShsFc8-45M8KiZxicCrZj3dqCUISavsOpA2pgqgKCZGS5iiPuVetAVKPJM0ARgk_ltjcjcSu6mZCZ5O34=s0-d-e1-ft#https://docs.google.com/uc?export=download&amp;id=0B1ScTyzLajZebDB6akV5QUMtUFk&amp;revid=0B1ScTyzLajZeRWd5cFMzNHpwdzRSOHhqcmpqbDhGQ05hYTZNPQ"/>
          <p:cNvSpPr>
            <a:spLocks noChangeAspect="1" noChangeArrowheads="1"/>
          </p:cNvSpPr>
          <p:nvPr/>
        </p:nvSpPr>
        <p:spPr bwMode="auto">
          <a:xfrm>
            <a:off x="165100" y="-102393"/>
            <a:ext cx="5334000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8" t="43367" r="34599" b="16581"/>
          <a:stretch/>
        </p:blipFill>
        <p:spPr bwMode="auto">
          <a:xfrm>
            <a:off x="3995936" y="273534"/>
            <a:ext cx="4842629" cy="49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95536" y="714176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4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En  </a:t>
            </a:r>
          </a:p>
          <a:p>
            <a:pPr algn="ctr"/>
            <a:endParaRPr lang="es-SV" sz="44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  <a:p>
            <a:pPr algn="ctr"/>
            <a:r>
              <a:rPr lang="es-SV" sz="44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                     hago uso Positivo del </a:t>
            </a:r>
          </a:p>
          <a:p>
            <a:pPr algn="ctr"/>
            <a:r>
              <a:rPr lang="es-SV" sz="4400" b="1" dirty="0" smtClean="0">
                <a:solidFill>
                  <a:srgbClr val="FF832F"/>
                </a:solidFill>
                <a:latin typeface="Trebuchet MS" panose="020B0603020202020204" pitchFamily="34" charset="0"/>
                <a:ea typeface="Yu Gothic UI Semibold" panose="020B0700000000000000" pitchFamily="34" charset="-128"/>
              </a:rPr>
              <a:t>Tiempo Libre</a:t>
            </a:r>
            <a:endParaRPr lang="es-SV" sz="4400" b="1" dirty="0">
              <a:solidFill>
                <a:srgbClr val="FF832F"/>
              </a:solidFill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7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80628"/>
            <a:ext cx="9144000" cy="5364596"/>
            <a:chOff x="0" y="80627"/>
            <a:chExt cx="9144000" cy="4788533"/>
          </a:xfrm>
        </p:grpSpPr>
        <p:sp>
          <p:nvSpPr>
            <p:cNvPr id="3" name="2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4483"/>
                <a:gd name="adj2" fmla="val 74419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4" name="3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4044"/>
                <a:gd name="adj2" fmla="val 758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606047" y="911229"/>
            <a:ext cx="4321832" cy="1729890"/>
            <a:chOff x="452438" y="3519488"/>
            <a:chExt cx="5953125" cy="2105025"/>
          </a:xfrm>
        </p:grpSpPr>
        <p:pic>
          <p:nvPicPr>
            <p:cNvPr id="8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solidFill>
                  <a:prstClr val="white"/>
                </a:solidFill>
              </a:endParaRPr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3028788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 flipH="1">
            <a:off x="0" y="80628"/>
            <a:ext cx="9144000" cy="4788532"/>
            <a:chOff x="0" y="80627"/>
            <a:chExt cx="9144000" cy="4788533"/>
          </a:xfrm>
        </p:grpSpPr>
        <p:sp>
          <p:nvSpPr>
            <p:cNvPr id="13" name="12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47424"/>
                <a:gd name="adj2" fmla="val 928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4" name="13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47424"/>
                <a:gd name="adj2" fmla="val 9280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43321" r="35760" b="14522"/>
          <a:stretch/>
        </p:blipFill>
        <p:spPr bwMode="auto">
          <a:xfrm>
            <a:off x="3390632" y="404664"/>
            <a:ext cx="5357832" cy="42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80" r="37235" b="62191"/>
          <a:stretch/>
        </p:blipFill>
        <p:spPr bwMode="auto">
          <a:xfrm>
            <a:off x="352183" y="1680798"/>
            <a:ext cx="3257124" cy="15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1711337" y="1844412"/>
            <a:ext cx="271138" cy="3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Rectángulo"/>
          <p:cNvSpPr/>
          <p:nvPr/>
        </p:nvSpPr>
        <p:spPr>
          <a:xfrm>
            <a:off x="3419872" y="1835754"/>
            <a:ext cx="189435" cy="3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36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>
          <a:xfrm>
            <a:off x="0" y="80627"/>
            <a:ext cx="9144000" cy="4788533"/>
          </a:xfrm>
          <a:prstGeom prst="wedgeRoundRectCallout">
            <a:avLst>
              <a:gd name="adj1" fmla="val -47424"/>
              <a:gd name="adj2" fmla="val 92801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Llamada rectangular redondeada"/>
          <p:cNvSpPr/>
          <p:nvPr/>
        </p:nvSpPr>
        <p:spPr>
          <a:xfrm>
            <a:off x="305435" y="252817"/>
            <a:ext cx="8486382" cy="4444151"/>
          </a:xfrm>
          <a:prstGeom prst="wedgeRoundRectCallout">
            <a:avLst>
              <a:gd name="adj1" fmla="val -47424"/>
              <a:gd name="adj2" fmla="val 928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5" name="4 Grupo"/>
          <p:cNvGrpSpPr/>
          <p:nvPr/>
        </p:nvGrpSpPr>
        <p:grpSpPr>
          <a:xfrm>
            <a:off x="2606047" y="575020"/>
            <a:ext cx="4321832" cy="1729890"/>
            <a:chOff x="452438" y="3519488"/>
            <a:chExt cx="5953125" cy="2105025"/>
          </a:xfrm>
        </p:grpSpPr>
        <p:pic>
          <p:nvPicPr>
            <p:cNvPr id="1026" name="Picture 2" descr="C:\Users\GSGarcia\Downloads\LOGO 1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19488"/>
              <a:ext cx="5953125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365104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093296" y="45720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15839" r="2223" b="24554"/>
          <a:stretch/>
        </p:blipFill>
        <p:spPr>
          <a:xfrm>
            <a:off x="2606047" y="2692579"/>
            <a:ext cx="4428344" cy="15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 flipH="1">
            <a:off x="0" y="80628"/>
            <a:ext cx="9144000" cy="5796644"/>
            <a:chOff x="0" y="80627"/>
            <a:chExt cx="9144000" cy="4788533"/>
          </a:xfrm>
        </p:grpSpPr>
        <p:sp>
          <p:nvSpPr>
            <p:cNvPr id="12" name="11 Llamada rectangular redondeada"/>
            <p:cNvSpPr/>
            <p:nvPr/>
          </p:nvSpPr>
          <p:spPr>
            <a:xfrm>
              <a:off x="0" y="80627"/>
              <a:ext cx="9144000" cy="4788533"/>
            </a:xfrm>
            <a:prstGeom prst="wedgeRoundRectCallout">
              <a:avLst>
                <a:gd name="adj1" fmla="val -50365"/>
                <a:gd name="adj2" fmla="val 66201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3" name="12 Llamada rectangular redondeada"/>
            <p:cNvSpPr/>
            <p:nvPr/>
          </p:nvSpPr>
          <p:spPr>
            <a:xfrm>
              <a:off x="305435" y="252817"/>
              <a:ext cx="8486382" cy="4444151"/>
            </a:xfrm>
            <a:prstGeom prst="wedgeRoundRectCallout">
              <a:avLst>
                <a:gd name="adj1" fmla="val -53128"/>
                <a:gd name="adj2" fmla="val 691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3" y="289069"/>
            <a:ext cx="8486382" cy="54441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4082309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Yu Gothic UI Semibold" panose="020B0700000000000000" pitchFamily="34" charset="-128"/>
              </a:rPr>
              <a:t>Mini Tenis</a:t>
            </a:r>
            <a:endParaRPr lang="es-SV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36</Words>
  <Application>Microsoft Office PowerPoint</Application>
  <PresentationFormat>Presentación en pantalla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Georgina Scarlett Garcia Rubio</cp:lastModifiedBy>
  <cp:revision>70</cp:revision>
  <cp:lastPrinted>2017-10-17T21:18:48Z</cp:lastPrinted>
  <dcterms:created xsi:type="dcterms:W3CDTF">2017-09-28T20:52:27Z</dcterms:created>
  <dcterms:modified xsi:type="dcterms:W3CDTF">2017-11-22T15:07:11Z</dcterms:modified>
</cp:coreProperties>
</file>